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7" r:id="rId4"/>
    <p:sldId id="263" r:id="rId5"/>
    <p:sldId id="264" r:id="rId6"/>
    <p:sldId id="261" r:id="rId7"/>
    <p:sldId id="268" r:id="rId8"/>
    <p:sldId id="256" r:id="rId9"/>
    <p:sldId id="271" r:id="rId10"/>
    <p:sldId id="270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70B3-C25E-4279-BB2D-E92C171936D6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74A3-0FA5-4606-ADDE-DF904510A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68493-D2E7-4074-A6F5-ED8556087444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9B262-9F48-4713-B557-BB0E2BF09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BD2C6-2707-44FD-B3AA-A695FBDAC8B3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88DAE-A7CF-4EFE-98EC-CBFAA825D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26CB-61F9-4246-BFA5-07A73117DD71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DB2EF-BA03-46C3-A22D-5488594B73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F8985-7A4B-4E50-810A-CE26A4FBA69E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F525F-C601-4133-B635-FC8A81564E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84622-8272-475C-A8E9-4B17E324879C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3B92-A3E2-44D5-851C-1F6F4B130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A37D7-70F1-4475-940F-4E60AAAFDF69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185D8-6BE9-4FDF-990C-5A2B689ED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01F7D-1B83-4F4E-806C-4279EC753DC5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2AEEC-DDDF-456F-8AFF-66AE0540B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BDF6C-1475-4D74-9F12-201EE31B07E0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84ECD-9C2F-4A5B-A0A7-6A0537B32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C4A54-0747-4DE4-8741-A686660E16F8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C1766-75DE-4622-B91A-F2E5E59A6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2691A-5910-4E3F-9EA0-65B346B82A82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75AEC-F82F-49D4-959D-D50A39B8A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AECB33-CE10-4ED1-8013-12B2E6BC9D83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91F36C-4DE7-4067-8E76-F644B656B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А.Н.Радищев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«Путешествие из Петербурга в Москву»</a:t>
            </a:r>
            <a:endParaRPr lang="ru-RU" sz="4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>
          <a:xfrm>
            <a:off x="-428625" y="5572125"/>
            <a:ext cx="9144000" cy="1285875"/>
          </a:xfrm>
        </p:spPr>
        <p:txBody>
          <a:bodyPr/>
          <a:lstStyle/>
          <a:p>
            <a:pPr marL="914400" lvl="2" indent="0" algn="ctr" eaLnBrk="1" hangingPunct="1">
              <a:buNone/>
            </a:pP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  </a:t>
            </a:r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Ниткалеева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Надежда Андреевна, </a:t>
            </a:r>
          </a:p>
          <a:p>
            <a:pPr marL="914400" lvl="2" indent="0" algn="ctr" eaLnBrk="1" hangingPunct="1">
              <a:buNone/>
            </a:pP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 литературы МБОУ «</a:t>
            </a:r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Буранчинская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ООШ»</a:t>
            </a:r>
          </a:p>
          <a:p>
            <a:pPr marL="914400" lvl="2" indent="0" algn="ctr" eaLnBrk="1" hangingPunct="1">
              <a:buNone/>
            </a:pPr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Беляевского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района Оренбургской области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7" t="26121" r="3635" b="5758"/>
          <a:stretch/>
        </p:blipFill>
        <p:spPr>
          <a:xfrm>
            <a:off x="2483768" y="2132856"/>
            <a:ext cx="4176464" cy="3401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7544" y="908720"/>
            <a:ext cx="4198943" cy="5184576"/>
          </a:xfrm>
          <a:noFill/>
        </p:spPr>
      </p:pic>
      <p:sp>
        <p:nvSpPr>
          <p:cNvPr id="2" name="TextBox 1"/>
          <p:cNvSpPr txBox="1"/>
          <p:nvPr/>
        </p:nvSpPr>
        <p:spPr>
          <a:xfrm>
            <a:off x="4905424" y="2348880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err="1"/>
              <a:t>Самодержавство</a:t>
            </a:r>
            <a:r>
              <a:rPr lang="ru-RU" sz="2400" b="1" dirty="0"/>
              <a:t> есть наипротивнейшее                                                             человеческому естеству состояние. 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959198" y="4005076"/>
            <a:ext cx="298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А.Н. Радищев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1143000"/>
          </a:xfrm>
        </p:spPr>
        <p:txBody>
          <a:bodyPr/>
          <a:lstStyle/>
          <a:p>
            <a:r>
              <a:rPr lang="ru-RU" b="1" u="sng" dirty="0" smtClean="0"/>
              <a:t>Тема урока</a:t>
            </a:r>
            <a:br>
              <a:rPr lang="ru-RU" b="1" u="sng" dirty="0" smtClean="0"/>
            </a:br>
            <a:r>
              <a:rPr lang="ru-RU" b="1" u="sng" dirty="0" smtClean="0"/>
              <a:t>«Путешествие </a:t>
            </a:r>
            <a:r>
              <a:rPr lang="ru-RU" b="1" u="sng" dirty="0"/>
              <a:t>из Петербурга в Москву».  Российская действительность, особенности </a:t>
            </a:r>
            <a:r>
              <a:rPr lang="ru-RU" b="1" u="sng" dirty="0" smtClean="0"/>
              <a:t>повествования»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51521"/>
            <a:ext cx="3827450" cy="311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5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Торг. 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Худ. Н. </a:t>
            </a:r>
            <a:r>
              <a:rPr lang="ru-RU" sz="32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Неврев</a:t>
            </a:r>
            <a:endParaRPr lang="ru-RU" sz="32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428625"/>
            <a:ext cx="7000875" cy="5489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71500" y="5286375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Крепостных крестьян меняют на собак. </a:t>
            </a:r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Худ. И. Ижакевич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>
          <a:xfrm>
            <a:off x="428625" y="428625"/>
            <a:ext cx="8447088" cy="47863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642938" y="571500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Аукцион по продаже крепостных, Россия, 1825-й год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7171" name="Picture 2" descr="http://img-fotki.yandex.ru/get/3313/varjag-2007.3b/0_29c9b_de5ee302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331788"/>
            <a:ext cx="7500937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40568" y="1484784"/>
            <a:ext cx="9443392" cy="4525963"/>
          </a:xfrm>
        </p:spPr>
        <p:txBody>
          <a:bodyPr/>
          <a:lstStyle/>
          <a:p>
            <a:pPr marL="0" indent="0" algn="r">
              <a:buNone/>
            </a:pPr>
            <a:r>
              <a:rPr lang="ru-RU" sz="3600" b="1" dirty="0"/>
              <a:t>И долго буду тем любезен я народу,                                                                Что звуки новые для песен я обрел,                                                                                  Что вслед Радищеву восславил я свободу                                                                                И милосердие воспел.                                                                                                                                        </a:t>
            </a:r>
            <a:r>
              <a:rPr lang="ru-RU" sz="3600" b="1" dirty="0" err="1"/>
              <a:t>А.С.Пушкин</a:t>
            </a:r>
            <a:r>
              <a:rPr lang="ru-RU" sz="3600" b="1" dirty="0"/>
              <a:t>                                                                                                               (Из черновика стихотворения «Памятник»)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8191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26" descr="X:\карта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r="2759" b="1308"/>
          <a:stretch>
            <a:fillRect/>
          </a:stretch>
        </p:blipFill>
        <p:spPr bwMode="auto">
          <a:xfrm>
            <a:off x="2643188" y="214313"/>
            <a:ext cx="4114800" cy="645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928938" y="3214688"/>
            <a:ext cx="42862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928938" y="3429000"/>
            <a:ext cx="42862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928938" y="3571875"/>
            <a:ext cx="42862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286500" y="6215063"/>
            <a:ext cx="42862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857500" y="2928938"/>
            <a:ext cx="42862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Самопроверка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1738536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689486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400" dirty="0"/>
              <a:t>Критерии оценивания: 7 баллов – «5»</a:t>
            </a:r>
          </a:p>
          <a:p>
            <a:pPr marL="0" indent="0">
              <a:buNone/>
            </a:pPr>
            <a:r>
              <a:rPr lang="ru-RU" sz="2400" dirty="0"/>
              <a:t>                                      </a:t>
            </a:r>
            <a:r>
              <a:rPr lang="ru-RU" sz="2400" dirty="0" smtClean="0"/>
              <a:t>6 </a:t>
            </a:r>
            <a:r>
              <a:rPr lang="ru-RU" sz="2400" dirty="0"/>
              <a:t>баллов – «4»</a:t>
            </a:r>
          </a:p>
          <a:p>
            <a:r>
              <a:rPr lang="ru-RU" sz="2400" dirty="0" smtClean="0"/>
              <a:t>                                    4-5 баллов – «3»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0-3 балла – «2»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9523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Домашнее задание: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Дать письменный ответ на вопрос: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Почему А.С. Пушкин назвал Радищева «врагом рабства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/>
              <a:t>Прочитать </a:t>
            </a:r>
            <a:r>
              <a:rPr lang="ru-RU" sz="2800" dirty="0"/>
              <a:t>повесть Н.М. Карамзина «Бедная Лиза»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/>
              <a:t>Индивидуальные </a:t>
            </a:r>
            <a:r>
              <a:rPr lang="ru-RU" sz="2800" dirty="0"/>
              <a:t>задания. Подготовить краткие сообщения об интересных фактах жизни Н. М. Карамзина и его произведениях, истории создания повести «Бедная Лиза» с использованием справочной литературы и ресурсов Интернета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190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А.Н.Радищев  «Путешествие из Петербурга в Москву»</vt:lpstr>
      <vt:lpstr>Презентация PowerPoint</vt:lpstr>
      <vt:lpstr>Тема урока «Путешествие из Петербурга в Москву».  Российская действительность, особенности повествования»</vt:lpstr>
      <vt:lpstr>Торг. Худ. Н. Неврев</vt:lpstr>
      <vt:lpstr>Крепостных крестьян меняют на собак. Худ. И. Ижакевич</vt:lpstr>
      <vt:lpstr>Аукцион по продаже крепостных, Россия, 1825-й год </vt:lpstr>
      <vt:lpstr>Презентация PowerPoint</vt:lpstr>
      <vt:lpstr>Презентация PowerPoint</vt:lpstr>
      <vt:lpstr>Самопроверка</vt:lpstr>
      <vt:lpstr>Домашнее задание: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111</cp:lastModifiedBy>
  <cp:revision>18</cp:revision>
  <dcterms:created xsi:type="dcterms:W3CDTF">2011-10-06T16:14:51Z</dcterms:created>
  <dcterms:modified xsi:type="dcterms:W3CDTF">2017-01-30T09:37:03Z</dcterms:modified>
</cp:coreProperties>
</file>